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8DE99E1-5E1B-3002-10EF-AF6F39745CBD}" v="1" dt="2022-09-20T17:24:56.506"/>
    <p1510:client id="{299217AE-4630-B94C-D25E-F95024D2419B}" v="2291" dt="2022-05-04T04:39:36.408"/>
    <p1510:client id="{2A06A63C-CE8D-937A-D3F0-8983940A5115}" v="1433" dt="2022-05-10T01:07:22.679"/>
    <p1510:client id="{2B04F7B7-B6F7-0E40-A19B-3586CF2DB07F}" v="2" dt="2022-08-06T11:44:34.12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0892EAD-1509-96C3-5ECC-6DAE854C2CF7}" v="3" dt="2022-10-05T17:59:23.258"/>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D8EAC2A6-8ECE-E754-755D-7AA0C6AC609F}" v="10" dt="2022-09-01T18:49:33.022"/>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6/11/relationships/changesInfo" Target="changesInfos/changesInfo1.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5/10/relationships/revisionInfo" Target="revisionInfo.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394" Type="http://schemas.microsoft.com/office/2018/10/relationships/authors" Target="authors.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na Mascarenhas" userId="S::juliana.mascarenhas@dio.me::573f2dcc-13b6-4a88-af1c-35ffa781b5c6" providerId="AD" clId="Web-{0396825E-18EE-4DC3-21CB-010F43FB7042}"/>
    <pc:docChg chg="addSld delSld">
      <pc:chgData name="Juliana Mascarenhas" userId="S::juliana.mascarenhas@dio.me::573f2dcc-13b6-4a88-af1c-35ffa781b5c6" providerId="AD" clId="Web-{0396825E-18EE-4DC3-21CB-010F43FB7042}" dt="2022-06-23T19:03:46.313" v="1"/>
      <pc:docMkLst>
        <pc:docMk/>
      </pc:docMkLst>
      <pc:sldChg chg="add del">
        <pc:chgData name="Juliana Mascarenhas" userId="S::juliana.mascarenhas@dio.me::573f2dcc-13b6-4a88-af1c-35ffa781b5c6" providerId="AD" clId="Web-{0396825E-18EE-4DC3-21CB-010F43FB7042}" dt="2022-06-23T19:03:46.313" v="1"/>
        <pc:sldMkLst>
          <pc:docMk/>
          <pc:sldMk cId="558825144" sldId="657"/>
        </pc:sldMkLst>
      </pc:sldChg>
    </pc:docChg>
  </pc:docChgLst>
  <pc:docChgLst>
    <pc:chgData name="Juliana Mascarenhas" userId="S::juliana.mascarenhas@dio.me::573f2dcc-13b6-4a88-af1c-35ffa781b5c6" providerId="AD" clId="Web-{D8EAC2A6-8ECE-E754-755D-7AA0C6AC609F}"/>
    <pc:docChg chg="modSld">
      <pc:chgData name="Juliana Mascarenhas" userId="S::juliana.mascarenhas@dio.me::573f2dcc-13b6-4a88-af1c-35ffa781b5c6" providerId="AD" clId="Web-{D8EAC2A6-8ECE-E754-755D-7AA0C6AC609F}" dt="2022-09-01T18:49:32.929" v="6" actId="20577"/>
      <pc:docMkLst>
        <pc:docMk/>
      </pc:docMkLst>
      <pc:sldChg chg="modSp">
        <pc:chgData name="Juliana Mascarenhas" userId="S::juliana.mascarenhas@dio.me::573f2dcc-13b6-4a88-af1c-35ffa781b5c6" providerId="AD" clId="Web-{D8EAC2A6-8ECE-E754-755D-7AA0C6AC609F}" dt="2022-09-01T18:46:29.268" v="3" actId="20577"/>
        <pc:sldMkLst>
          <pc:docMk/>
          <pc:sldMk cId="4023107269" sldId="447"/>
        </pc:sldMkLst>
        <pc:spChg chg="mod">
          <ac:chgData name="Juliana Mascarenhas" userId="S::juliana.mascarenhas@dio.me::573f2dcc-13b6-4a88-af1c-35ffa781b5c6" providerId="AD" clId="Web-{D8EAC2A6-8ECE-E754-755D-7AA0C6AC609F}" dt="2022-09-01T18:46:29.268" v="3" actId="20577"/>
          <ac:spMkLst>
            <pc:docMk/>
            <pc:sldMk cId="4023107269" sldId="447"/>
            <ac:spMk id="10" creationId="{8C4A5152-99C0-61FB-6166-84E3274DF2AE}"/>
          </ac:spMkLst>
        </pc:spChg>
      </pc:sldChg>
      <pc:sldChg chg="modSp">
        <pc:chgData name="Juliana Mascarenhas" userId="S::juliana.mascarenhas@dio.me::573f2dcc-13b6-4a88-af1c-35ffa781b5c6" providerId="AD" clId="Web-{D8EAC2A6-8ECE-E754-755D-7AA0C6AC609F}" dt="2022-09-01T18:46:21.487" v="0" actId="20577"/>
        <pc:sldMkLst>
          <pc:docMk/>
          <pc:sldMk cId="2337908843" sldId="481"/>
        </pc:sldMkLst>
        <pc:spChg chg="mod">
          <ac:chgData name="Juliana Mascarenhas" userId="S::juliana.mascarenhas@dio.me::573f2dcc-13b6-4a88-af1c-35ffa781b5c6" providerId="AD" clId="Web-{D8EAC2A6-8ECE-E754-755D-7AA0C6AC609F}" dt="2022-09-01T18:46:21.487" v="0" actId="20577"/>
          <ac:spMkLst>
            <pc:docMk/>
            <pc:sldMk cId="2337908843" sldId="481"/>
            <ac:spMk id="10" creationId="{8C4A5152-99C0-61FB-6166-84E3274DF2AE}"/>
          </ac:spMkLst>
        </pc:spChg>
      </pc:sldChg>
      <pc:sldChg chg="modSp">
        <pc:chgData name="Juliana Mascarenhas" userId="S::juliana.mascarenhas@dio.me::573f2dcc-13b6-4a88-af1c-35ffa781b5c6" providerId="AD" clId="Web-{D8EAC2A6-8ECE-E754-755D-7AA0C6AC609F}" dt="2022-09-01T18:49:32.929" v="6" actId="20577"/>
        <pc:sldMkLst>
          <pc:docMk/>
          <pc:sldMk cId="2949048529" sldId="550"/>
        </pc:sldMkLst>
        <pc:spChg chg="mod">
          <ac:chgData name="Juliana Mascarenhas" userId="S::juliana.mascarenhas@dio.me::573f2dcc-13b6-4a88-af1c-35ffa781b5c6" providerId="AD" clId="Web-{D8EAC2A6-8ECE-E754-755D-7AA0C6AC609F}" dt="2022-09-01T18:49:32.929" v="6" actId="20577"/>
          <ac:spMkLst>
            <pc:docMk/>
            <pc:sldMk cId="2949048529" sldId="550"/>
            <ac:spMk id="5" creationId="{E3245605-E170-34AB-6D1A-15608E0BD418}"/>
          </ac:spMkLst>
        </pc:spChg>
      </pc:sldChg>
    </pc:docChg>
  </pc:docChgLst>
  <pc:docChgLst>
    <pc:chgData name="Juliana Mascarenhas" userId="S::juliana.mascarenhas@dio.me::573f2dcc-13b6-4a88-af1c-35ffa781b5c6" providerId="AD" clId="Web-{2B04F7B7-B6F7-0E40-A19B-3586CF2DB07F}"/>
    <pc:docChg chg="modSld">
      <pc:chgData name="Juliana Mascarenhas" userId="S::juliana.mascarenhas@dio.me::573f2dcc-13b6-4a88-af1c-35ffa781b5c6" providerId="AD" clId="Web-{2B04F7B7-B6F7-0E40-A19B-3586CF2DB07F}" dt="2022-08-06T11:44:34.129" v="1"/>
      <pc:docMkLst>
        <pc:docMk/>
      </pc:docMkLst>
      <pc:sldChg chg="addSp delSp">
        <pc:chgData name="Juliana Mascarenhas" userId="S::juliana.mascarenhas@dio.me::573f2dcc-13b6-4a88-af1c-35ffa781b5c6" providerId="AD" clId="Web-{2B04F7B7-B6F7-0E40-A19B-3586CF2DB07F}" dt="2022-08-06T11:44:34.129" v="1"/>
        <pc:sldMkLst>
          <pc:docMk/>
          <pc:sldMk cId="401709714" sldId="435"/>
        </pc:sldMkLst>
        <pc:spChg chg="topLvl">
          <ac:chgData name="Juliana Mascarenhas" userId="S::juliana.mascarenhas@dio.me::573f2dcc-13b6-4a88-af1c-35ffa781b5c6" providerId="AD" clId="Web-{2B04F7B7-B6F7-0E40-A19B-3586CF2DB07F}" dt="2022-08-06T11:44:34.129" v="1"/>
          <ac:spMkLst>
            <pc:docMk/>
            <pc:sldMk cId="401709714" sldId="435"/>
            <ac:spMk id="10" creationId="{78D5A8BC-B240-87E6-2C0D-14F959021F61}"/>
          </ac:spMkLst>
        </pc:spChg>
        <pc:spChg chg="topLvl">
          <ac:chgData name="Juliana Mascarenhas" userId="S::juliana.mascarenhas@dio.me::573f2dcc-13b6-4a88-af1c-35ffa781b5c6" providerId="AD" clId="Web-{2B04F7B7-B6F7-0E40-A19B-3586CF2DB07F}" dt="2022-08-06T11:44:34.129" v="1"/>
          <ac:spMkLst>
            <pc:docMk/>
            <pc:sldMk cId="401709714" sldId="435"/>
            <ac:spMk id="13" creationId="{7EA29F4B-F8DD-4406-54A8-6FA7A98E3152}"/>
          </ac:spMkLst>
        </pc:spChg>
        <pc:spChg chg="topLvl">
          <ac:chgData name="Juliana Mascarenhas" userId="S::juliana.mascarenhas@dio.me::573f2dcc-13b6-4a88-af1c-35ffa781b5c6" providerId="AD" clId="Web-{2B04F7B7-B6F7-0E40-A19B-3586CF2DB07F}" dt="2022-08-06T11:44:34.129" v="1"/>
          <ac:spMkLst>
            <pc:docMk/>
            <pc:sldMk cId="401709714" sldId="435"/>
            <ac:spMk id="20" creationId="{FAC28962-8AC6-ABA3-A4DC-A41B5DA26FEB}"/>
          </ac:spMkLst>
        </pc:spChg>
        <pc:grpChg chg="add del">
          <ac:chgData name="Juliana Mascarenhas" userId="S::juliana.mascarenhas@dio.me::573f2dcc-13b6-4a88-af1c-35ffa781b5c6" providerId="AD" clId="Web-{2B04F7B7-B6F7-0E40-A19B-3586CF2DB07F}" dt="2022-08-06T11:44:34.129" v="1"/>
          <ac:grpSpMkLst>
            <pc:docMk/>
            <pc:sldMk cId="401709714" sldId="435"/>
            <ac:grpSpMk id="5" creationId="{2F643C16-B882-84D0-F004-575D89653E8F}"/>
          </ac:grpSpMkLst>
        </pc:grpChg>
        <pc:picChg chg="topLvl">
          <ac:chgData name="Juliana Mascarenhas" userId="S::juliana.mascarenhas@dio.me::573f2dcc-13b6-4a88-af1c-35ffa781b5c6" providerId="AD" clId="Web-{2B04F7B7-B6F7-0E40-A19B-3586CF2DB07F}" dt="2022-08-06T11:44:34.129" v="1"/>
          <ac:picMkLst>
            <pc:docMk/>
            <pc:sldMk cId="401709714" sldId="435"/>
            <ac:picMk id="3" creationId="{E45AD2E7-2E12-64FA-1403-7B99F3C161EE}"/>
          </ac:picMkLst>
        </pc:picChg>
        <pc:picChg chg="topLvl">
          <ac:chgData name="Juliana Mascarenhas" userId="S::juliana.mascarenhas@dio.me::573f2dcc-13b6-4a88-af1c-35ffa781b5c6" providerId="AD" clId="Web-{2B04F7B7-B6F7-0E40-A19B-3586CF2DB07F}" dt="2022-08-06T11:44:34.129" v="1"/>
          <ac:picMkLst>
            <pc:docMk/>
            <pc:sldMk cId="401709714" sldId="435"/>
            <ac:picMk id="8" creationId="{B6267B41-ADAC-EE58-335D-842434D98700}"/>
          </ac:picMkLst>
        </pc:picChg>
        <pc:picChg chg="topLvl">
          <ac:chgData name="Juliana Mascarenhas" userId="S::juliana.mascarenhas@dio.me::573f2dcc-13b6-4a88-af1c-35ffa781b5c6" providerId="AD" clId="Web-{2B04F7B7-B6F7-0E40-A19B-3586CF2DB07F}" dt="2022-08-06T11:44:34.129" v="1"/>
          <ac:picMkLst>
            <pc:docMk/>
            <pc:sldMk cId="401709714" sldId="435"/>
            <ac:picMk id="15" creationId="{4A85F522-81BA-932F-5FC2-A86E1DD591BE}"/>
          </ac:picMkLst>
        </pc:picChg>
        <pc:picChg chg="topLvl">
          <ac:chgData name="Juliana Mascarenhas" userId="S::juliana.mascarenhas@dio.me::573f2dcc-13b6-4a88-af1c-35ffa781b5c6" providerId="AD" clId="Web-{2B04F7B7-B6F7-0E40-A19B-3586CF2DB07F}" dt="2022-08-06T11:44:34.129" v="1"/>
          <ac:picMkLst>
            <pc:docMk/>
            <pc:sldMk cId="401709714" sldId="435"/>
            <ac:picMk id="16" creationId="{6749710C-4779-079C-9066-1D0C070C5FD6}"/>
          </ac:picMkLst>
        </pc:picChg>
      </pc:sldChg>
    </pc:docChg>
  </pc:docChgLst>
  <pc:docChgLst>
    <pc:chgData name="Juliana Mascarenhas" userId="S::juliana.mascarenhas@dio.me::573f2dcc-13b6-4a88-af1c-35ffa781b5c6" providerId="AD" clId="Web-{50892EAD-1509-96C3-5ECC-6DAE854C2CF7}"/>
    <pc:docChg chg="modSld">
      <pc:chgData name="Juliana Mascarenhas" userId="S::juliana.mascarenhas@dio.me::573f2dcc-13b6-4a88-af1c-35ffa781b5c6" providerId="AD" clId="Web-{50892EAD-1509-96C3-5ECC-6DAE854C2CF7}" dt="2022-10-05T17:59:23.258" v="1"/>
      <pc:docMkLst>
        <pc:docMk/>
      </pc:docMkLst>
      <pc:sldChg chg="addSp delSp modSp">
        <pc:chgData name="Juliana Mascarenhas" userId="S::juliana.mascarenhas@dio.me::573f2dcc-13b6-4a88-af1c-35ffa781b5c6" providerId="AD" clId="Web-{50892EAD-1509-96C3-5ECC-6DAE854C2CF7}" dt="2022-10-05T17:59:23.258" v="1"/>
        <pc:sldMkLst>
          <pc:docMk/>
          <pc:sldMk cId="1027920809" sldId="288"/>
        </pc:sldMkLst>
        <pc:picChg chg="add del mod">
          <ac:chgData name="Juliana Mascarenhas" userId="S::juliana.mascarenhas@dio.me::573f2dcc-13b6-4a88-af1c-35ffa781b5c6" providerId="AD" clId="Web-{50892EAD-1509-96C3-5ECC-6DAE854C2CF7}" dt="2022-10-05T17:59:23.258" v="1"/>
          <ac:picMkLst>
            <pc:docMk/>
            <pc:sldMk cId="1027920809" sldId="288"/>
            <ac:picMk id="5" creationId="{D9946522-9832-282A-0D83-B6CC11E0F87A}"/>
          </ac:picMkLst>
        </pc:picChg>
      </pc:sldChg>
    </pc:docChg>
  </pc:docChgLst>
  <pc:docChgLst>
    <pc:chgData name="Juliana Mascarenhas" userId="S::juliana.mascarenhas@dio.me::573f2dcc-13b6-4a88-af1c-35ffa781b5c6" providerId="AD" clId="Web-{598E14F1-0BA3-113E-9F0E-6067831593A5}"/>
    <pc:docChg chg="modSld">
      <pc:chgData name="Juliana Mascarenhas" userId="S::juliana.mascarenhas@dio.me::573f2dcc-13b6-4a88-af1c-35ffa781b5c6" providerId="AD" clId="Web-{598E14F1-0BA3-113E-9F0E-6067831593A5}" dt="2022-08-02T13:00:10.032" v="1"/>
      <pc:docMkLst>
        <pc:docMk/>
      </pc:docMkLst>
      <pc:sldChg chg="addSp delSp">
        <pc:chgData name="Juliana Mascarenhas" userId="S::juliana.mascarenhas@dio.me::573f2dcc-13b6-4a88-af1c-35ffa781b5c6" providerId="AD" clId="Web-{598E14F1-0BA3-113E-9F0E-6067831593A5}" dt="2022-08-02T13:00:10.032" v="1"/>
        <pc:sldMkLst>
          <pc:docMk/>
          <pc:sldMk cId="362275525" sldId="397"/>
        </pc:sldMkLst>
        <pc:spChg chg="add del">
          <ac:chgData name="Juliana Mascarenhas" userId="S::juliana.mascarenhas@dio.me::573f2dcc-13b6-4a88-af1c-35ffa781b5c6" providerId="AD" clId="Web-{598E14F1-0BA3-113E-9F0E-6067831593A5}" dt="2022-08-02T13:00:10.032" v="1"/>
          <ac:spMkLst>
            <pc:docMk/>
            <pc:sldMk cId="362275525" sldId="397"/>
            <ac:spMk id="15" creationId="{8E0A861D-3F30-9020-02B9-DDDF9C9B3217}"/>
          </ac:spMkLst>
        </pc:spChg>
      </pc:sldChg>
    </pc:docChg>
  </pc:docChgLst>
  <pc:docChgLst>
    <pc:chgData name="Juliana Mascarenhas" userId="S::juliana.mascarenhas@dio.me::573f2dcc-13b6-4a88-af1c-35ffa781b5c6" providerId="AD" clId="Web-{28DE99E1-5E1B-3002-10EF-AF6F39745CBD}"/>
    <pc:docChg chg="modSld">
      <pc:chgData name="Juliana Mascarenhas" userId="S::juliana.mascarenhas@dio.me::573f2dcc-13b6-4a88-af1c-35ffa781b5c6" providerId="AD" clId="Web-{28DE99E1-5E1B-3002-10EF-AF6F39745CBD}" dt="2022-09-20T17:24:56.506" v="0" actId="14100"/>
      <pc:docMkLst>
        <pc:docMk/>
      </pc:docMkLst>
      <pc:sldChg chg="modSp">
        <pc:chgData name="Juliana Mascarenhas" userId="S::juliana.mascarenhas@dio.me::573f2dcc-13b6-4a88-af1c-35ffa781b5c6" providerId="AD" clId="Web-{28DE99E1-5E1B-3002-10EF-AF6F39745CBD}" dt="2022-09-20T17:24:56.506" v="0" actId="14100"/>
        <pc:sldMkLst>
          <pc:docMk/>
          <pc:sldMk cId="396068546" sldId="276"/>
        </pc:sldMkLst>
        <pc:spChg chg="mod">
          <ac:chgData name="Juliana Mascarenhas" userId="S::juliana.mascarenhas@dio.me::573f2dcc-13b6-4a88-af1c-35ffa781b5c6" providerId="AD" clId="Web-{28DE99E1-5E1B-3002-10EF-AF6F39745CBD}" dt="2022-09-20T17:24:56.506" v="0" actId="14100"/>
          <ac:spMkLst>
            <pc:docMk/>
            <pc:sldMk cId="396068546" sldId="276"/>
            <ac:spMk id="271" creationId="{5B8D6F7C-F774-4571-BDBD-71535D984EB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01864" cy="706531"/>
            <a:chOff x="655607" y="2990131"/>
            <a:chExt cx="2401864"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58235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dirty="0">
                <a:latin typeface="Calibri"/>
                <a:cs typeface="Calibri"/>
              </a:rPr>
              <a:t>Provendo Persistência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dirty="0">
                <a:latin typeface="Calibri"/>
                <a:cs typeface="Calibri"/>
              </a:rPr>
              <a:t>Provendo Persistência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dirty="0">
                <a:cs typeface="Arial"/>
              </a:rPr>
              <a:t>Como inserir as </a:t>
            </a:r>
            <a:r>
              <a:rPr lang="pt-BR" dirty="0" err="1">
                <a:cs typeface="Arial"/>
              </a:rPr>
              <a:t>infos</a:t>
            </a:r>
            <a:r>
              <a:rPr lang="pt-BR" dirty="0">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6" ma:contentTypeDescription="Create a new document." ma:contentTypeScope="" ma:versionID="521d280d5f85db8478d88c96e960a74d">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de0ecea43319d87aebf071435ed4a5d9"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5B630F84-339C-45AB-A73B-66A3C11F11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368</Slides>
  <Notes>237</Notes>
  <HiddenSlides>4</HiddenSlides>
  <ScaleCrop>false</ScaleCrop>
  <HeadingPairs>
    <vt:vector size="4" baseType="variant">
      <vt:variant>
        <vt:lpstr>Theme</vt:lpstr>
      </vt:variant>
      <vt:variant>
        <vt:i4>2</vt:i4>
      </vt:variant>
      <vt:variant>
        <vt:lpstr>Slide Titles</vt:lpstr>
      </vt:variant>
      <vt:variant>
        <vt:i4>368</vt:i4>
      </vt:variant>
    </vt:vector>
  </HeadingPairs>
  <TitlesOfParts>
    <vt:vector size="370"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41</cp:revision>
  <dcterms:modified xsi:type="dcterms:W3CDTF">2022-10-05T17:59:29Z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